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4" r:id="rId9"/>
    <p:sldId id="263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6795E-AF7F-8C4C-8041-98B2115B5F50}" type="datetimeFigureOut">
              <a:rPr lang="de-AT" smtClean="0"/>
              <a:t>14.03.19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0D584-129A-8744-AD39-9765E6CB9E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FAF88-20F5-FF43-9DA1-512350F602A6}" type="datetimeFigureOut">
              <a:rPr lang="de-AT" smtClean="0"/>
              <a:t>14.03.19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35A41-752F-7E42-A9D7-1A2C63B1C1FC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luki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35A41-752F-7E42-A9D7-1A2C63B1C1FC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luki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35A41-752F-7E42-A9D7-1A2C63B1C1FC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gogi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35A41-752F-7E42-A9D7-1A2C63B1C1FC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31986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gogi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35A41-752F-7E42-A9D7-1A2C63B1C1FC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8321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gogi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35A41-752F-7E42-A9D7-1A2C63B1C1FC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95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35A41-752F-7E42-A9D7-1A2C63B1C1FC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308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stefi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35A41-752F-7E42-A9D7-1A2C63B1C1FC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9346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35A41-752F-7E42-A9D7-1A2C63B1C1FC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4162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stefi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35A41-752F-7E42-A9D7-1A2C63B1C1FC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499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AT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AT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45EC5-5AE3-024F-8C5F-90D36C34B30E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E2F97-3108-B24F-8560-3A302CF85FC0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AT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208D0-72C1-D947-84D4-99978B5D087A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039A-B184-EC41-A5A8-614D289B3143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599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A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A55-286F-114C-8BCE-248C56D251EA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AT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89C1-1836-FE45-8EDA-BA37E6D24AFA}" type="datetime1">
              <a:rPr lang="en-US" smtClean="0"/>
              <a:t>3/14/19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A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5D5CB-3386-7F4E-9C5E-7329A86ABFA1}" type="datetime1">
              <a:rPr lang="en-US" smtClean="0"/>
              <a:t>3/14/19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8047D-7CA2-5C44-BD5F-2345BFBFEAEC}" type="datetime1">
              <a:rPr lang="en-US" smtClean="0"/>
              <a:t>3/14/19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D8D-2679-1E46-A3EB-6844DBF33BD5}" type="datetime1">
              <a:rPr lang="en-US" smtClean="0"/>
              <a:t>3/14/19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AT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3E07F60-A380-2249-9F84-E816F2E7E68A}" type="datetime1">
              <a:rPr lang="en-US" smtClean="0"/>
              <a:t>3/14/19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AT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AT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C412-B48F-8449-902D-3F094653D915}" type="datetime1">
              <a:rPr lang="en-US" smtClean="0"/>
              <a:t>3/14/19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A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C74F725-BF08-9A4A-8135-3E1A376179EA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AT" dirty="0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6784668-C58D-FB45-B2DF-02EB5460AAC4}" type="slidenum">
              <a:rPr lang="de-AT" smtClean="0"/>
              <a:t>‹#›</a:t>
            </a:fld>
            <a:endParaRPr lang="de-A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3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030" y="5002158"/>
            <a:ext cx="10058400" cy="1143000"/>
          </a:xfrm>
        </p:spPr>
        <p:txBody>
          <a:bodyPr/>
          <a:lstStyle/>
          <a:p>
            <a:pPr algn="ctr"/>
            <a:r>
              <a:rPr lang="de-AT" dirty="0" smtClean="0"/>
              <a:t>Goga, Samiran</a:t>
            </a:r>
            <a:r>
              <a:rPr lang="de-AT" dirty="0" smtClean="0"/>
              <a:t>, </a:t>
            </a:r>
            <a:r>
              <a:rPr lang="de-AT" dirty="0" smtClean="0"/>
              <a:t>Stefan </a:t>
            </a:r>
            <a:r>
              <a:rPr lang="de-AT" dirty="0" smtClean="0"/>
              <a:t>&amp;</a:t>
            </a:r>
            <a:r>
              <a:rPr lang="de-AT" dirty="0" smtClean="0"/>
              <a:t> Lukas</a:t>
            </a:r>
            <a:endParaRPr lang="de-A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68" y="553655"/>
            <a:ext cx="3692524" cy="3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records.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039A-B184-EC41-A5A8-614D289B3143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10</a:t>
            </a:fld>
            <a:endParaRPr lang="de-A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92" y="2137978"/>
            <a:ext cx="8873797" cy="352834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74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your </a:t>
            </a:r>
            <a:r>
              <a:rPr lang="en-GB" dirty="0" err="1" smtClean="0"/>
              <a:t>attenti</a:t>
            </a:r>
            <a:r>
              <a:rPr lang="en-GB" dirty="0" smtClean="0"/>
              <a:t>-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039A-B184-EC41-A5A8-614D289B3143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11</a:t>
            </a:fld>
            <a:endParaRPr lang="de-A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76" y="1871280"/>
            <a:ext cx="5716314" cy="42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7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Project converzone.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 smtClean="0"/>
          </a:p>
          <a:p>
            <a:r>
              <a:rPr lang="de-AT" b="1" dirty="0" err="1" smtClean="0"/>
              <a:t>What</a:t>
            </a:r>
            <a:r>
              <a:rPr lang="de-AT" b="1" dirty="0" smtClean="0"/>
              <a:t> </a:t>
            </a:r>
            <a:r>
              <a:rPr lang="de-AT" b="1" dirty="0" err="1" smtClean="0"/>
              <a:t>is</a:t>
            </a:r>
            <a:r>
              <a:rPr lang="de-AT" b="1" dirty="0" smtClean="0"/>
              <a:t> converzone?</a:t>
            </a:r>
          </a:p>
          <a:p>
            <a:pPr lvl="1"/>
            <a:r>
              <a:rPr lang="de-AT" dirty="0" smtClean="0"/>
              <a:t>A </a:t>
            </a:r>
            <a:r>
              <a:rPr lang="de-AT" dirty="0" err="1" smtClean="0"/>
              <a:t>social</a:t>
            </a:r>
            <a:r>
              <a:rPr lang="de-AT" dirty="0" smtClean="0"/>
              <a:t> </a:t>
            </a:r>
            <a:r>
              <a:rPr lang="de-AT" dirty="0" err="1" smtClean="0"/>
              <a:t>network</a:t>
            </a:r>
            <a:r>
              <a:rPr lang="de-AT" dirty="0" smtClean="0"/>
              <a:t> </a:t>
            </a:r>
            <a:r>
              <a:rPr lang="de-AT" dirty="0" err="1" smtClean="0"/>
              <a:t>which</a:t>
            </a:r>
            <a:r>
              <a:rPr lang="de-AT" dirty="0" smtClean="0"/>
              <a:t> </a:t>
            </a:r>
            <a:r>
              <a:rPr lang="de-AT" dirty="0" err="1" smtClean="0"/>
              <a:t>let‘s</a:t>
            </a:r>
            <a:r>
              <a:rPr lang="de-AT" dirty="0" smtClean="0"/>
              <a:t> </a:t>
            </a:r>
            <a:r>
              <a:rPr lang="de-AT" dirty="0" err="1" smtClean="0"/>
              <a:t>you</a:t>
            </a:r>
            <a:r>
              <a:rPr lang="de-AT" dirty="0" smtClean="0"/>
              <a:t> </a:t>
            </a:r>
            <a:r>
              <a:rPr lang="de-AT" dirty="0" err="1" smtClean="0"/>
              <a:t>meet</a:t>
            </a:r>
            <a:r>
              <a:rPr lang="de-AT" dirty="0" smtClean="0"/>
              <a:t> </a:t>
            </a:r>
            <a:r>
              <a:rPr lang="de-AT" dirty="0" err="1" smtClean="0"/>
              <a:t>people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</a:t>
            </a:r>
            <a:r>
              <a:rPr lang="de-AT" dirty="0" err="1" smtClean="0"/>
              <a:t>similar</a:t>
            </a:r>
            <a:r>
              <a:rPr lang="de-AT" dirty="0" smtClean="0"/>
              <a:t> </a:t>
            </a:r>
            <a:r>
              <a:rPr lang="de-AT" dirty="0" err="1" smtClean="0"/>
              <a:t>interests</a:t>
            </a:r>
            <a:r>
              <a:rPr lang="de-AT" dirty="0" smtClean="0"/>
              <a:t> </a:t>
            </a:r>
            <a:r>
              <a:rPr lang="de-AT" dirty="0" err="1" smtClean="0"/>
              <a:t>around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world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learn</a:t>
            </a:r>
            <a:r>
              <a:rPr lang="de-AT" dirty="0" smtClean="0"/>
              <a:t> </a:t>
            </a:r>
            <a:r>
              <a:rPr lang="de-AT" dirty="0" err="1" smtClean="0"/>
              <a:t>languages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r>
              <a:rPr lang="de-AT" dirty="0" smtClean="0"/>
              <a:t> </a:t>
            </a:r>
            <a:r>
              <a:rPr lang="de-AT" dirty="0" err="1" smtClean="0"/>
              <a:t>gives</a:t>
            </a:r>
            <a:r>
              <a:rPr lang="de-AT" dirty="0" smtClean="0"/>
              <a:t> </a:t>
            </a:r>
            <a:r>
              <a:rPr lang="de-AT" dirty="0" err="1" smtClean="0"/>
              <a:t>you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chance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make</a:t>
            </a:r>
            <a:r>
              <a:rPr lang="de-AT" dirty="0" smtClean="0"/>
              <a:t> </a:t>
            </a:r>
            <a:r>
              <a:rPr lang="en-GB" dirty="0" smtClean="0"/>
              <a:t>friends</a:t>
            </a:r>
            <a:r>
              <a:rPr lang="de-AT" dirty="0" smtClean="0"/>
              <a:t> </a:t>
            </a:r>
            <a:r>
              <a:rPr lang="de-AT" dirty="0" err="1" smtClean="0"/>
              <a:t>from</a:t>
            </a:r>
            <a:r>
              <a:rPr lang="de-AT" dirty="0" smtClean="0"/>
              <a:t> all </a:t>
            </a:r>
            <a:r>
              <a:rPr lang="de-AT" dirty="0" err="1" smtClean="0"/>
              <a:t>over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world</a:t>
            </a:r>
            <a:r>
              <a:rPr lang="de-AT" dirty="0" smtClean="0"/>
              <a:t>.</a:t>
            </a:r>
          </a:p>
          <a:p>
            <a:pPr lvl="1"/>
            <a:endParaRPr lang="de-AT" dirty="0"/>
          </a:p>
          <a:p>
            <a:pPr lvl="1"/>
            <a:endParaRPr lang="de-AT" dirty="0" smtClean="0"/>
          </a:p>
          <a:p>
            <a:r>
              <a:rPr lang="de-AT" b="1" dirty="0" smtClean="0"/>
              <a:t>Future </a:t>
            </a:r>
            <a:r>
              <a:rPr lang="de-AT" b="1" dirty="0" err="1" smtClean="0"/>
              <a:t>plans</a:t>
            </a:r>
            <a:endParaRPr lang="de-AT" b="1" dirty="0" smtClean="0"/>
          </a:p>
          <a:p>
            <a:pPr lvl="1"/>
            <a:r>
              <a:rPr lang="de-AT" dirty="0" err="1" smtClean="0"/>
              <a:t>Adding</a:t>
            </a:r>
            <a:r>
              <a:rPr lang="de-AT" dirty="0" smtClean="0"/>
              <a:t> </a:t>
            </a:r>
            <a:r>
              <a:rPr lang="de-AT" dirty="0" err="1" smtClean="0"/>
              <a:t>categories</a:t>
            </a:r>
            <a:endParaRPr lang="de-AT" dirty="0" smtClean="0"/>
          </a:p>
          <a:p>
            <a:pPr lvl="1"/>
            <a:r>
              <a:rPr lang="de-AT" dirty="0" err="1" smtClean="0"/>
              <a:t>Expand</a:t>
            </a:r>
            <a:r>
              <a:rPr lang="de-AT" dirty="0" smtClean="0"/>
              <a:t> on </a:t>
            </a:r>
            <a:r>
              <a:rPr lang="de-AT" dirty="0" err="1" smtClean="0"/>
              <a:t>other</a:t>
            </a:r>
            <a:r>
              <a:rPr lang="de-AT" dirty="0" smtClean="0"/>
              <a:t> </a:t>
            </a:r>
            <a:r>
              <a:rPr lang="de-AT" dirty="0" err="1" smtClean="0"/>
              <a:t>platforms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ED2-A88A-E643-B6BA-CE3AFE15B3DA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Scope of the project.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956679" cy="4023360"/>
          </a:xfrm>
        </p:spPr>
        <p:txBody>
          <a:bodyPr/>
          <a:lstStyle/>
          <a:p>
            <a:endParaRPr lang="en-GB" dirty="0" smtClean="0"/>
          </a:p>
          <a:p>
            <a:r>
              <a:rPr lang="en-GB" b="1" dirty="0" smtClean="0"/>
              <a:t>Server</a:t>
            </a:r>
          </a:p>
          <a:p>
            <a:pPr lvl="1"/>
            <a:r>
              <a:rPr lang="en-GB" dirty="0" smtClean="0"/>
              <a:t>Apache</a:t>
            </a:r>
          </a:p>
          <a:p>
            <a:pPr lvl="1"/>
            <a:r>
              <a:rPr lang="en-GB" dirty="0" smtClean="0"/>
              <a:t>Oracle Database</a:t>
            </a:r>
          </a:p>
          <a:p>
            <a:pPr lvl="1"/>
            <a:r>
              <a:rPr lang="en-GB" dirty="0" smtClean="0"/>
              <a:t>Web Services</a:t>
            </a:r>
          </a:p>
          <a:p>
            <a:pPr lvl="1"/>
            <a:endParaRPr lang="en-GB" dirty="0"/>
          </a:p>
          <a:p>
            <a:r>
              <a:rPr lang="en-GB" b="1" dirty="0" smtClean="0"/>
              <a:t>Client</a:t>
            </a:r>
          </a:p>
          <a:p>
            <a:pPr lvl="1"/>
            <a:r>
              <a:rPr lang="en-GB" dirty="0" smtClean="0"/>
              <a:t>Chat</a:t>
            </a:r>
          </a:p>
          <a:p>
            <a:pPr lvl="1"/>
            <a:r>
              <a:rPr lang="en-GB" dirty="0" smtClean="0"/>
              <a:t>Discover</a:t>
            </a:r>
          </a:p>
          <a:p>
            <a:pPr lvl="1"/>
            <a:r>
              <a:rPr lang="en-GB" dirty="0" smtClean="0"/>
              <a:t>Browser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039A-B184-EC41-A5A8-614D289B3143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3</a:t>
            </a:fld>
            <a:endParaRPr lang="de-A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91" y="2017009"/>
            <a:ext cx="6400389" cy="36808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198" y="1857894"/>
            <a:ext cx="2571242" cy="412774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Chat iOS.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039A-B184-EC41-A5A8-614D289B3143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4</a:t>
            </a:fld>
            <a:endParaRPr lang="de-A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711" y="1857894"/>
            <a:ext cx="2298317" cy="412774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52" y="1989084"/>
            <a:ext cx="2072289" cy="399655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305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iOS.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3" y="2004998"/>
            <a:ext cx="2093508" cy="372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039A-B184-EC41-A5A8-614D289B3143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5</a:t>
            </a:fld>
            <a:endParaRPr lang="de-A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9" y="2051776"/>
            <a:ext cx="2040911" cy="363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creenRecording_03-12-2019 20-23-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2924" y="1924634"/>
            <a:ext cx="2186316" cy="3896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91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Web.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039A-B184-EC41-A5A8-614D289B3143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6</a:t>
            </a:fld>
            <a:endParaRPr lang="de-A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15" y="1908905"/>
            <a:ext cx="7006936" cy="4379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5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Technologies.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039A-B184-EC41-A5A8-614D289B3143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7</a:t>
            </a:fld>
            <a:endParaRPr lang="de-AT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666" y="1993166"/>
            <a:ext cx="2354014" cy="127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572" y="4454348"/>
            <a:ext cx="3354911" cy="127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97" y="2004763"/>
            <a:ext cx="1412276" cy="127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673" y="4454348"/>
            <a:ext cx="1270800" cy="127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044" y="3015382"/>
            <a:ext cx="1270800" cy="12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Milestones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8"/>
          <a:stretch/>
        </p:blipFill>
        <p:spPr>
          <a:xfrm>
            <a:off x="3192802" y="1919835"/>
            <a:ext cx="5867356" cy="402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039A-B184-EC41-A5A8-614D289B3143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328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IMV-Matrix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13" y="3178175"/>
            <a:ext cx="9740900" cy="1358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039A-B184-EC41-A5A8-614D289B3143}" type="datetime1">
              <a:rPr lang="en-US" smtClean="0"/>
              <a:t>3/14/19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converzone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4668-C58D-FB45-B2DF-02EB5460AAC4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564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284</TotalTime>
  <Words>138</Words>
  <Application>Microsoft Macintosh PowerPoint</Application>
  <PresentationFormat>Widescreen</PresentationFormat>
  <Paragraphs>77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Mangal</vt:lpstr>
      <vt:lpstr>Retrospect</vt:lpstr>
      <vt:lpstr>PowerPoint Presentation</vt:lpstr>
      <vt:lpstr>Project converzone.</vt:lpstr>
      <vt:lpstr>Scope of the project.</vt:lpstr>
      <vt:lpstr>Chat iOS.</vt:lpstr>
      <vt:lpstr>Discover iOS.</vt:lpstr>
      <vt:lpstr>Discover Web.</vt:lpstr>
      <vt:lpstr>Technologies.</vt:lpstr>
      <vt:lpstr>Milestones</vt:lpstr>
      <vt:lpstr>IMV-Matrix</vt:lpstr>
      <vt:lpstr>Time records.</vt:lpstr>
      <vt:lpstr>Thank you for your attenti-…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dcterms:created xsi:type="dcterms:W3CDTF">2019-03-11T09:23:47Z</dcterms:created>
  <dcterms:modified xsi:type="dcterms:W3CDTF">2019-03-14T12:35:44Z</dcterms:modified>
</cp:coreProperties>
</file>